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20"/>
  </p:notesMasterIdLst>
  <p:sldIdLst>
    <p:sldId id="257" r:id="rId2"/>
    <p:sldId id="343" r:id="rId3"/>
    <p:sldId id="357" r:id="rId4"/>
    <p:sldId id="366" r:id="rId5"/>
    <p:sldId id="341" r:id="rId6"/>
    <p:sldId id="344" r:id="rId7"/>
    <p:sldId id="347" r:id="rId8"/>
    <p:sldId id="349" r:id="rId9"/>
    <p:sldId id="358" r:id="rId10"/>
    <p:sldId id="359" r:id="rId11"/>
    <p:sldId id="361" r:id="rId12"/>
    <p:sldId id="362" r:id="rId13"/>
    <p:sldId id="350" r:id="rId14"/>
    <p:sldId id="355" r:id="rId15"/>
    <p:sldId id="363" r:id="rId16"/>
    <p:sldId id="364" r:id="rId17"/>
    <p:sldId id="356" r:id="rId18"/>
    <p:sldId id="348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>
        <p:scale>
          <a:sx n="80" d="100"/>
          <a:sy n="80" d="100"/>
        </p:scale>
        <p:origin x="-113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C966E-A4A0-49A7-BCDE-523BDA68AA09}" type="datetimeFigureOut">
              <a:rPr lang="en-US" smtClean="0"/>
              <a:pPr/>
              <a:t>10/4/2023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E7C00-0ABA-4611-A795-28E335CC4E9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7545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4"/>
            <a:ext cx="6858000" cy="179070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30"/>
            <a:ext cx="6858000" cy="1241820"/>
          </a:xfrm>
        </p:spPr>
        <p:txBody>
          <a:bodyPr/>
          <a:lstStyle>
            <a:lvl1pPr marL="0" indent="0" algn="ctr">
              <a:buNone/>
              <a:defRPr sz="2300"/>
            </a:lvl1pPr>
            <a:lvl2pPr marL="457113" indent="0" algn="ctr">
              <a:buNone/>
              <a:defRPr sz="1900"/>
            </a:lvl2pPr>
            <a:lvl3pPr marL="914226" indent="0" algn="ctr">
              <a:buNone/>
              <a:defRPr sz="1700"/>
            </a:lvl3pPr>
            <a:lvl4pPr marL="1371341" indent="0" algn="ctr">
              <a:buNone/>
              <a:defRPr sz="1600"/>
            </a:lvl4pPr>
            <a:lvl5pPr marL="1828453" indent="0" algn="ctr">
              <a:buNone/>
              <a:defRPr sz="1600"/>
            </a:lvl5pPr>
            <a:lvl6pPr marL="2285566" indent="0" algn="ctr">
              <a:buNone/>
              <a:defRPr sz="1600"/>
            </a:lvl6pPr>
            <a:lvl7pPr marL="2742679" indent="0" algn="ctr">
              <a:buNone/>
              <a:defRPr sz="1600"/>
            </a:lvl7pPr>
            <a:lvl8pPr marL="3199794" indent="0" algn="ctr">
              <a:buNone/>
              <a:defRPr sz="1600"/>
            </a:lvl8pPr>
            <a:lvl9pPr marL="365690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C235-2796-410E-840A-09B3B295D7C7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7FC2F-F657-4777-90E6-52DD709BD5E8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126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9452-9074-43F3-8D86-3D5602F42094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2753B-E60C-416C-A2AF-D9C86A08064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2"/>
            <a:ext cx="1971675" cy="43588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273842"/>
            <a:ext cx="5800725" cy="43588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6AC08-93B5-4BCF-A2EE-A6611A6765D6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C750A-1B33-416F-B408-2AE7F821C1F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72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1D9B2-CF0A-403E-BF36-B553DB398B5C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50B7A-AC17-4614-B1AE-EF032A7CFCB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9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312"/>
            <a:ext cx="7886700" cy="213955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2105"/>
            <a:ext cx="7886700" cy="1125141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772BD-66D4-4CA3-9C23-A5B5A02E5DB7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BB60-99BC-425D-BFCB-F303CDBE62F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96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22"/>
            <a:ext cx="3886200" cy="326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A9C7-98BE-43AD-9C6D-C4A2D223E40B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61DF-6898-4E5D-BCE3-38AD047CD20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15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273849"/>
            <a:ext cx="7886700" cy="9941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7"/>
            <a:ext cx="3868340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9"/>
            <a:ext cx="3868340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7" y="1260877"/>
            <a:ext cx="3887391" cy="61793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7" y="1878809"/>
            <a:ext cx="3887391" cy="276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879D5-522B-4D20-9E76-0D89F363EAAC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953F3-3704-4A27-AC1F-896696EB792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7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1807-3AC6-4533-849B-E9ECA34E2640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238D-57FE-45A4-8119-2CA2A258887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4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3D882-725E-42DE-A1C5-596E9E64FD93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E2E01-7268-409C-88C0-ED1E0FE999F0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48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8" y="740575"/>
            <a:ext cx="4629151" cy="365522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FCF41-AD8D-48CD-8C99-2F38D85916B6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0DF6-2C04-4696-8937-50FC7B728C4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42900"/>
            <a:ext cx="2949178" cy="1200150"/>
          </a:xfrm>
        </p:spPr>
        <p:txBody>
          <a:bodyPr anchor="b"/>
          <a:lstStyle>
            <a:lvl1pPr>
              <a:defRPr sz="3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8" y="740575"/>
            <a:ext cx="4629151" cy="3655221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1543051"/>
            <a:ext cx="2949178" cy="2858693"/>
          </a:xfrm>
        </p:spPr>
        <p:txBody>
          <a:bodyPr/>
          <a:lstStyle>
            <a:lvl1pPr marL="0" indent="0">
              <a:buNone/>
              <a:defRPr sz="1600"/>
            </a:lvl1pPr>
            <a:lvl2pPr marL="457113" indent="0">
              <a:buNone/>
              <a:defRPr sz="1400"/>
            </a:lvl2pPr>
            <a:lvl3pPr marL="914226" indent="0">
              <a:buNone/>
              <a:defRPr sz="12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FD875-9064-4D87-9D26-64F74C0D7E5D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B8AA-7587-4289-8A71-6CBA833026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5875" y="4752976"/>
            <a:ext cx="9159875" cy="390525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273051"/>
            <a:ext cx="7886700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370013"/>
            <a:ext cx="7886700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48226"/>
            <a:ext cx="20574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BE646C-1E2A-4BA7-9DB8-0C93478FA3CC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48226"/>
            <a:ext cx="3086100" cy="193675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4848226"/>
            <a:ext cx="1014413" cy="201613"/>
          </a:xfrm>
          <a:prstGeom prst="rect">
            <a:avLst/>
          </a:prstGeom>
        </p:spPr>
        <p:txBody>
          <a:bodyPr vert="horz" lIns="91422" tIns="45711" rIns="91422" bIns="4571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32F616-1B08-42FE-9D1D-D00F1551F9C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32" name="Picture 3" descr="MCET emblem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863" y="50801"/>
            <a:ext cx="10096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-15875" y="4848225"/>
            <a:ext cx="9159875" cy="0"/>
          </a:xfrm>
          <a:prstGeom prst="line">
            <a:avLst/>
          </a:pr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2" descr="NIA Educational Institutions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5" y="4751388"/>
            <a:ext cx="11001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87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 kern="1200">
          <a:solidFill>
            <a:srgbClr val="5482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5pPr>
      <a:lvl6pPr marL="45711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6pPr>
      <a:lvl7pPr marL="914226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7pPr>
      <a:lvl8pPr marL="1371341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8pPr>
      <a:lvl9pPr marL="1828453" algn="l" rtl="0" fontAlgn="base">
        <a:lnSpc>
          <a:spcPct val="90000"/>
        </a:lnSpc>
        <a:spcBef>
          <a:spcPct val="0"/>
        </a:spcBef>
        <a:spcAft>
          <a:spcPct val="0"/>
        </a:spcAft>
        <a:defRPr sz="4500">
          <a:solidFill>
            <a:srgbClr val="548235"/>
          </a:solidFill>
          <a:latin typeface="Verdana" pitchFamily="34" charset="0"/>
        </a:defRPr>
      </a:lvl9pPr>
    </p:titleStyle>
    <p:bodyStyle>
      <a:lvl1pPr marL="227013" indent="-227013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2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9142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9142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466850" cy="1047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IN" dirty="0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558489-F84E-424A-B3B8-F7BD9B0EFBCB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2" t="12749" r="4241" b="14503"/>
          <a:stretch/>
        </p:blipFill>
        <p:spPr bwMode="auto">
          <a:xfrm>
            <a:off x="-6804" y="0"/>
            <a:ext cx="9043300" cy="12035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58362" y="1256802"/>
            <a:ext cx="8712968" cy="5948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Office of Dean Research and Innovation </a:t>
            </a:r>
          </a:p>
          <a:p>
            <a:pPr algn="ctr"/>
            <a:r>
              <a:rPr lang="en-US" dirty="0" smtClean="0"/>
              <a:t>Periodical Review Meeting –External R&amp;D Project</a:t>
            </a:r>
            <a:endParaRPr lang="en-IN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892874"/>
              </p:ext>
            </p:extLst>
          </p:nvPr>
        </p:nvGraphicFramePr>
        <p:xfrm>
          <a:off x="336930" y="2139702"/>
          <a:ext cx="8534400" cy="23762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9309"/>
                <a:gridCol w="264404"/>
                <a:gridCol w="4530687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Title of the project</a:t>
                      </a:r>
                      <a:endParaRPr lang="en-US" sz="1700" b="1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700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3" marB="45703"/>
                </a:tc>
              </a:tr>
              <a:tr h="9361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kern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Name of Principal Investigator &amp;   Co-Investigators</a:t>
                      </a:r>
                      <a:endParaRPr lang="en-US" sz="17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endParaRPr lang="en-US" sz="1700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3" marB="45703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Name of the funding agency</a:t>
                      </a:r>
                      <a:endParaRPr lang="en-US" sz="17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en-US" sz="17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3" marB="4570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430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Photographs</a:t>
            </a:r>
            <a:r>
              <a:rPr lang="en-US" dirty="0" smtClean="0"/>
              <a:t> </a:t>
            </a:r>
            <a:r>
              <a:rPr lang="en-US" sz="3600" b="1" dirty="0">
                <a:solidFill>
                  <a:srgbClr val="7030A0"/>
                </a:solidFill>
              </a:rPr>
              <a:t>of </a:t>
            </a:r>
            <a:r>
              <a:rPr lang="en-US" sz="3600" b="1" dirty="0" smtClean="0">
                <a:solidFill>
                  <a:srgbClr val="7030A0"/>
                </a:solidFill>
              </a:rPr>
              <a:t>equipment </a:t>
            </a:r>
            <a:r>
              <a:rPr lang="en-US" sz="3600" b="1" dirty="0">
                <a:solidFill>
                  <a:srgbClr val="7030A0"/>
                </a:solidFill>
              </a:rPr>
              <a:t>purchased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5562F6-C5F6-4FFA-9A3F-3B5AA87C372F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598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Work done as on date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89D25-14B4-443B-A7F6-DAA55BA25AF2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7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975798" cy="995363"/>
          </a:xfrm>
        </p:spPr>
        <p:txBody>
          <a:bodyPr/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Work done as on date (contd..)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4E69AC-8C8D-487E-A612-9A33FFC78AB3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1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>
                <a:solidFill>
                  <a:srgbClr val="7030A0"/>
                </a:solidFill>
              </a:rPr>
              <a:t>O</a:t>
            </a:r>
            <a:r>
              <a:rPr lang="en-IN" sz="3600" b="1" dirty="0" smtClean="0">
                <a:solidFill>
                  <a:srgbClr val="7030A0"/>
                </a:solidFill>
              </a:rPr>
              <a:t>utcomes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589DB3-192A-48F3-A8F7-22BDA63880C9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85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Publications (if any) –R&amp;D project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D654A7-01D8-4353-A1CC-F32151274BBE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52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3051"/>
            <a:ext cx="8496944" cy="995363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Photograph &amp; </a:t>
            </a:r>
            <a:r>
              <a:rPr lang="en-US" sz="3200" b="1" dirty="0">
                <a:solidFill>
                  <a:srgbClr val="7030A0"/>
                </a:solidFill>
              </a:rPr>
              <a:t>video </a:t>
            </a:r>
            <a:r>
              <a:rPr lang="en-US" sz="3200" b="1" dirty="0" smtClean="0">
                <a:solidFill>
                  <a:srgbClr val="7030A0"/>
                </a:solidFill>
              </a:rPr>
              <a:t>of </a:t>
            </a:r>
            <a:r>
              <a:rPr lang="en-US" sz="3200" b="1" dirty="0">
                <a:solidFill>
                  <a:srgbClr val="7030A0"/>
                </a:solidFill>
              </a:rPr>
              <a:t>implemented project</a:t>
            </a:r>
            <a:endParaRPr lang="en-IN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40DCD7-5897-43AE-AC94-72F87948C127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2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3051"/>
            <a:ext cx="8496944" cy="995363"/>
          </a:xfrm>
        </p:spPr>
        <p:txBody>
          <a:bodyPr/>
          <a:lstStyle/>
          <a:p>
            <a:pPr algn="ctr"/>
            <a:r>
              <a:rPr lang="en-US" sz="3200" b="1" smtClean="0">
                <a:solidFill>
                  <a:srgbClr val="7030A0"/>
                </a:solidFill>
              </a:rPr>
              <a:t>Future plan</a:t>
            </a:r>
            <a:endParaRPr lang="en-IN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3EDDE4-6EAA-47FE-8F4E-CB5D28A9AD2C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08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References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8C6FB-1FE4-498D-8E15-47EE5299E0F2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04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ADE3CE-29BA-4D0E-AE2E-D4B33A50ADB9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Content Placeholder 5" descr="Bouquet-of-ro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77922" y="771550"/>
            <a:ext cx="2880320" cy="2808312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03170" y="3475982"/>
            <a:ext cx="8229600" cy="114300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43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23479"/>
            <a:ext cx="7886700" cy="576064"/>
          </a:xfrm>
        </p:spPr>
        <p:txBody>
          <a:bodyPr/>
          <a:lstStyle/>
          <a:p>
            <a:r>
              <a:rPr lang="en-IN" sz="3600" b="1" dirty="0" smtClean="0">
                <a:solidFill>
                  <a:srgbClr val="7030A0"/>
                </a:solidFill>
              </a:rPr>
              <a:t>Contents 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43558"/>
            <a:ext cx="4464496" cy="2736304"/>
          </a:xfrm>
        </p:spPr>
        <p:txBody>
          <a:bodyPr/>
          <a:lstStyle/>
          <a:p>
            <a:r>
              <a:rPr lang="en-IN" sz="1400" dirty="0" smtClean="0"/>
              <a:t>Project details</a:t>
            </a:r>
          </a:p>
          <a:p>
            <a:r>
              <a:rPr lang="en-IN" sz="1400" dirty="0" smtClean="0"/>
              <a:t>Project staff details</a:t>
            </a:r>
          </a:p>
          <a:p>
            <a:r>
              <a:rPr lang="en-IN" sz="1400" dirty="0" smtClean="0"/>
              <a:t>Problem statement</a:t>
            </a:r>
          </a:p>
          <a:p>
            <a:r>
              <a:rPr lang="en-IN" sz="1400" dirty="0" smtClean="0"/>
              <a:t>Objectives</a:t>
            </a:r>
          </a:p>
          <a:p>
            <a:r>
              <a:rPr lang="en-IN" sz="1400" dirty="0" smtClean="0"/>
              <a:t>Proposed solutions</a:t>
            </a:r>
          </a:p>
          <a:p>
            <a:r>
              <a:rPr lang="en-IN" sz="1400" dirty="0" smtClean="0"/>
              <a:t>Methodology</a:t>
            </a:r>
          </a:p>
          <a:p>
            <a:r>
              <a:rPr lang="en-US" sz="1400" dirty="0"/>
              <a:t>Details of Purchase of </a:t>
            </a:r>
            <a:r>
              <a:rPr lang="en-US" sz="1400" dirty="0" smtClean="0"/>
              <a:t>Equipment</a:t>
            </a:r>
          </a:p>
          <a:p>
            <a:r>
              <a:rPr lang="en-IN" sz="1400" dirty="0"/>
              <a:t>Photographs of equipment purchased</a:t>
            </a:r>
            <a:endParaRPr lang="en-IN" sz="1400" dirty="0" smtClean="0"/>
          </a:p>
          <a:p>
            <a:endParaRPr lang="en-IN" sz="1400" dirty="0" smtClean="0"/>
          </a:p>
          <a:p>
            <a:endParaRPr lang="en-IN" sz="1400" dirty="0" smtClean="0"/>
          </a:p>
          <a:p>
            <a:endParaRPr lang="en-IN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D4640A-7E8E-4FD2-8DAA-E69D9F833D12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915566"/>
            <a:ext cx="4572000" cy="1987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1400" dirty="0"/>
              <a:t>Workdone as on date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1400" dirty="0"/>
              <a:t>Outcomes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1400" dirty="0"/>
              <a:t>Publications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/>
              <a:t>Photograph &amp; video of implemented project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/>
              <a:t>Future plan</a:t>
            </a:r>
            <a:endParaRPr lang="en-IN" sz="14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1400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17850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498499"/>
          </a:xfrm>
        </p:spPr>
        <p:txBody>
          <a:bodyPr/>
          <a:lstStyle/>
          <a:p>
            <a:r>
              <a:rPr lang="en-US" sz="3600" b="1" dirty="0">
                <a:solidFill>
                  <a:srgbClr val="7030A0"/>
                </a:solidFill>
              </a:rPr>
              <a:t>Project</a:t>
            </a:r>
            <a:r>
              <a:rPr lang="en-US" b="1" dirty="0" smtClean="0"/>
              <a:t> </a:t>
            </a:r>
            <a:r>
              <a:rPr lang="en-US" sz="3600" b="1" dirty="0">
                <a:solidFill>
                  <a:srgbClr val="7030A0"/>
                </a:solidFill>
              </a:rPr>
              <a:t>details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7550E6-8B60-414A-A529-A3C39B8A2684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414752"/>
              </p:ext>
            </p:extLst>
          </p:nvPr>
        </p:nvGraphicFramePr>
        <p:xfrm>
          <a:off x="467544" y="915566"/>
          <a:ext cx="8136903" cy="307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84376"/>
                <a:gridCol w="576064"/>
                <a:gridCol w="4176463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Project Title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sanction reference no with date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Funding</a:t>
                      </a:r>
                      <a:r>
                        <a:rPr lang="en-US" baseline="0" dirty="0" smtClean="0"/>
                        <a:t> agency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Duration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Budget Sanctioned (</a:t>
                      </a:r>
                      <a:r>
                        <a:rPr lang="en-IN" dirty="0" err="1" smtClean="0"/>
                        <a:t>Rs</a:t>
                      </a:r>
                      <a:r>
                        <a:rPr lang="en-IN" dirty="0" smtClean="0"/>
                        <a:t>.)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amount</a:t>
                      </a:r>
                      <a:r>
                        <a:rPr lang="en-US" baseline="0" dirty="0" smtClean="0"/>
                        <a:t> utilized (</a:t>
                      </a:r>
                      <a:r>
                        <a:rPr lang="en-US" baseline="0" dirty="0" err="1" smtClean="0"/>
                        <a:t>Rs</a:t>
                      </a:r>
                      <a:r>
                        <a:rPr lang="en-US" baseline="0" dirty="0" smtClean="0"/>
                        <a:t>.)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</a:t>
                      </a:r>
                      <a:r>
                        <a:rPr lang="en-US" baseline="0" dirty="0" smtClean="0"/>
                        <a:t> project completion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: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895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498499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</a:rPr>
              <a:t>Project </a:t>
            </a:r>
            <a:r>
              <a:rPr lang="en-US" sz="3600" b="1" dirty="0">
                <a:solidFill>
                  <a:srgbClr val="7030A0"/>
                </a:solidFill>
              </a:rPr>
              <a:t>staff </a:t>
            </a:r>
            <a:r>
              <a:rPr lang="en-US" sz="3600" b="1" dirty="0" smtClean="0">
                <a:solidFill>
                  <a:srgbClr val="7030A0"/>
                </a:solidFill>
              </a:rPr>
              <a:t>details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339C01-C750-42B9-A1AA-C40F3012356A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72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Problem statement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FD6655-2B08-413E-B4F8-CB38C8FC4BFD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051"/>
            <a:ext cx="7886700" cy="570507"/>
          </a:xfrm>
        </p:spPr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Objectives</a:t>
            </a:r>
            <a:endParaRPr lang="en-IN" sz="36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AC0EC-924A-4A45-B159-C9F8DC2AC73B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Proposed Solutions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C926B-5F1C-40E9-9972-EB7C707A48B4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3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Methodology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DD351-D2FB-46E6-96FE-B28EBD21D8E4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09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</a:rPr>
              <a:t>Details of Purchase of Equipment</a:t>
            </a:r>
            <a:endParaRPr lang="en-IN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CEE25-0285-4A09-AEF3-78D0B9366DBF}" type="datetime1">
              <a:rPr lang="en-US" smtClean="0">
                <a:solidFill>
                  <a:prstClr val="white"/>
                </a:solidFill>
              </a:rPr>
              <a:t>10/4/2023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Extramural R&amp;D Project- Review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50B7A-AC17-4614-B1AE-EF032A7CFCB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91068"/>
              </p:ext>
            </p:extLst>
          </p:nvPr>
        </p:nvGraphicFramePr>
        <p:xfrm>
          <a:off x="1547664" y="1491630"/>
          <a:ext cx="6006466" cy="2410444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46179"/>
                <a:gridCol w="2030579"/>
                <a:gridCol w="1764854"/>
                <a:gridCol w="1764854"/>
              </a:tblGrid>
              <a:tr h="3996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S.No.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Item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Amount (</a:t>
                      </a:r>
                      <a:r>
                        <a:rPr lang="en-US" sz="1200" dirty="0" err="1" smtClean="0">
                          <a:effectLst/>
                        </a:rPr>
                        <a:t>Rs</a:t>
                      </a:r>
                      <a:r>
                        <a:rPr lang="en-US" sz="1200" dirty="0" smtClean="0">
                          <a:effectLst/>
                        </a:rPr>
                        <a:t>.)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Usage of equipment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N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455"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Total Amount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en-IN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2408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277</Words>
  <Application>Microsoft Office PowerPoint</Application>
  <PresentationFormat>On-screen Show (16:9)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1_Office Theme</vt:lpstr>
      <vt:lpstr>PowerPoint Presentation</vt:lpstr>
      <vt:lpstr>Contents </vt:lpstr>
      <vt:lpstr>Project details</vt:lpstr>
      <vt:lpstr>Project staff details</vt:lpstr>
      <vt:lpstr>Problem statement</vt:lpstr>
      <vt:lpstr>Objectives</vt:lpstr>
      <vt:lpstr>Proposed Solutions</vt:lpstr>
      <vt:lpstr>Methodology</vt:lpstr>
      <vt:lpstr>Details of Purchase of Equipment</vt:lpstr>
      <vt:lpstr>Photographs of equipment purchased</vt:lpstr>
      <vt:lpstr>Work done as on date</vt:lpstr>
      <vt:lpstr>Work done as on date (contd..)</vt:lpstr>
      <vt:lpstr>Outcomes</vt:lpstr>
      <vt:lpstr>Publications (if any) –R&amp;D project</vt:lpstr>
      <vt:lpstr>Photograph &amp; video of implemented project</vt:lpstr>
      <vt:lpstr>Future plan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RAJAT RAMESH</dc:creator>
  <cp:lastModifiedBy>MCET</cp:lastModifiedBy>
  <cp:revision>279</cp:revision>
  <dcterms:created xsi:type="dcterms:W3CDTF">2020-06-19T13:12:42Z</dcterms:created>
  <dcterms:modified xsi:type="dcterms:W3CDTF">2023-10-04T08:38:59Z</dcterms:modified>
</cp:coreProperties>
</file>